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50" y="4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ammy Barreto" userId="c7b1b45ca768b18b" providerId="LiveId" clId="{E53BB872-9DBE-472F-A93F-4E0F4DE6E94C}"/>
    <pc:docChg chg="custSel modSld">
      <pc:chgData name="Thammy Barreto" userId="c7b1b45ca768b18b" providerId="LiveId" clId="{E53BB872-9DBE-472F-A93F-4E0F4DE6E94C}" dt="2026-07-13T18:35:38.798" v="162" actId="20577"/>
      <pc:docMkLst>
        <pc:docMk/>
      </pc:docMkLst>
      <pc:sldChg chg="addSp delSp modSp mod">
        <pc:chgData name="Thammy Barreto" userId="c7b1b45ca768b18b" providerId="LiveId" clId="{E53BB872-9DBE-472F-A93F-4E0F4DE6E94C}" dt="2026-07-13T18:35:38.798" v="162" actId="20577"/>
        <pc:sldMkLst>
          <pc:docMk/>
          <pc:sldMk cId="0" sldId="256"/>
        </pc:sldMkLst>
        <pc:spChg chg="mod">
          <ac:chgData name="Thammy Barreto" userId="c7b1b45ca768b18b" providerId="LiveId" clId="{E53BB872-9DBE-472F-A93F-4E0F4DE6E94C}" dt="2026-07-13T18:35:38.798" v="162" actId="20577"/>
          <ac:spMkLst>
            <pc:docMk/>
            <pc:sldMk cId="0" sldId="256"/>
            <ac:spMk id="4" creationId="{00000000-0000-0000-0000-000000000000}"/>
          </ac:spMkLst>
        </pc:spChg>
        <pc:spChg chg="add mod">
          <ac:chgData name="Thammy Barreto" userId="c7b1b45ca768b18b" providerId="LiveId" clId="{E53BB872-9DBE-472F-A93F-4E0F4DE6E94C}" dt="2026-07-13T18:33:28.080" v="42" actId="20577"/>
          <ac:spMkLst>
            <pc:docMk/>
            <pc:sldMk cId="0" sldId="256"/>
            <ac:spMk id="8" creationId="{9BB012CA-D688-2FD8-4CA0-92DA13A33C22}"/>
          </ac:spMkLst>
        </pc:spChg>
        <pc:picChg chg="add del mod">
          <ac:chgData name="Thammy Barreto" userId="c7b1b45ca768b18b" providerId="LiveId" clId="{E53BB872-9DBE-472F-A93F-4E0F4DE6E94C}" dt="2026-07-13T18:32:32.926" v="15" actId="478"/>
          <ac:picMkLst>
            <pc:docMk/>
            <pc:sldMk cId="0" sldId="256"/>
            <ac:picMk id="6" creationId="{648F3E96-F891-E74E-FEF0-D573D3B69A47}"/>
          </ac:picMkLst>
        </pc:picChg>
      </pc:sldChg>
      <pc:sldChg chg="addSp modSp mod">
        <pc:chgData name="Thammy Barreto" userId="c7b1b45ca768b18b" providerId="LiveId" clId="{E53BB872-9DBE-472F-A93F-4E0F4DE6E94C}" dt="2026-07-13T18:34:08.983" v="45" actId="1076"/>
        <pc:sldMkLst>
          <pc:docMk/>
          <pc:sldMk cId="0" sldId="258"/>
        </pc:sldMkLst>
        <pc:spChg chg="add mod">
          <ac:chgData name="Thammy Barreto" userId="c7b1b45ca768b18b" providerId="LiveId" clId="{E53BB872-9DBE-472F-A93F-4E0F4DE6E94C}" dt="2026-07-13T18:34:08.983" v="45" actId="1076"/>
          <ac:spMkLst>
            <pc:docMk/>
            <pc:sldMk cId="0" sldId="258"/>
            <ac:spMk id="10" creationId="{A01A0C16-2989-554D-773E-A1EA88FB2A8C}"/>
          </ac:spMkLst>
        </pc:spChg>
      </pc:sldChg>
      <pc:sldChg chg="addSp mod">
        <pc:chgData name="Thammy Barreto" userId="c7b1b45ca768b18b" providerId="LiveId" clId="{E53BB872-9DBE-472F-A93F-4E0F4DE6E94C}" dt="2026-07-13T18:34:19.787" v="46" actId="22"/>
        <pc:sldMkLst>
          <pc:docMk/>
          <pc:sldMk cId="0" sldId="259"/>
        </pc:sldMkLst>
        <pc:spChg chg="add">
          <ac:chgData name="Thammy Barreto" userId="c7b1b45ca768b18b" providerId="LiveId" clId="{E53BB872-9DBE-472F-A93F-4E0F4DE6E94C}" dt="2026-07-13T18:34:19.787" v="46" actId="22"/>
          <ac:spMkLst>
            <pc:docMk/>
            <pc:sldMk cId="0" sldId="259"/>
            <ac:spMk id="4" creationId="{074AEA7A-FF4D-3D46-854D-E0C13526A69D}"/>
          </ac:spMkLst>
        </pc:spChg>
      </pc:sldChg>
      <pc:sldChg chg="addSp mod">
        <pc:chgData name="Thammy Barreto" userId="c7b1b45ca768b18b" providerId="LiveId" clId="{E53BB872-9DBE-472F-A93F-4E0F4DE6E94C}" dt="2026-07-13T18:34:24.456" v="47" actId="22"/>
        <pc:sldMkLst>
          <pc:docMk/>
          <pc:sldMk cId="0" sldId="260"/>
        </pc:sldMkLst>
        <pc:spChg chg="add">
          <ac:chgData name="Thammy Barreto" userId="c7b1b45ca768b18b" providerId="LiveId" clId="{E53BB872-9DBE-472F-A93F-4E0F4DE6E94C}" dt="2026-07-13T18:34:24.456" v="47" actId="22"/>
          <ac:spMkLst>
            <pc:docMk/>
            <pc:sldMk cId="0" sldId="260"/>
            <ac:spMk id="4" creationId="{AF35D9B9-E2EB-B0D6-EBF8-6E4BF91DDC07}"/>
          </ac:spMkLst>
        </pc:spChg>
      </pc:sldChg>
      <pc:sldChg chg="addSp mod">
        <pc:chgData name="Thammy Barreto" userId="c7b1b45ca768b18b" providerId="LiveId" clId="{E53BB872-9DBE-472F-A93F-4E0F4DE6E94C}" dt="2026-07-13T18:34:28.728" v="48" actId="22"/>
        <pc:sldMkLst>
          <pc:docMk/>
          <pc:sldMk cId="0" sldId="261"/>
        </pc:sldMkLst>
        <pc:spChg chg="add">
          <ac:chgData name="Thammy Barreto" userId="c7b1b45ca768b18b" providerId="LiveId" clId="{E53BB872-9DBE-472F-A93F-4E0F4DE6E94C}" dt="2026-07-13T18:34:28.728" v="48" actId="22"/>
          <ac:spMkLst>
            <pc:docMk/>
            <pc:sldMk cId="0" sldId="261"/>
            <ac:spMk id="4" creationId="{81DC3AC8-E9B9-C9C8-5CC7-349022165FCC}"/>
          </ac:spMkLst>
        </pc:spChg>
      </pc:sldChg>
      <pc:sldChg chg="addSp mod">
        <pc:chgData name="Thammy Barreto" userId="c7b1b45ca768b18b" providerId="LiveId" clId="{E53BB872-9DBE-472F-A93F-4E0F4DE6E94C}" dt="2026-07-13T18:34:38.039" v="50" actId="22"/>
        <pc:sldMkLst>
          <pc:docMk/>
          <pc:sldMk cId="0" sldId="262"/>
        </pc:sldMkLst>
        <pc:spChg chg="add">
          <ac:chgData name="Thammy Barreto" userId="c7b1b45ca768b18b" providerId="LiveId" clId="{E53BB872-9DBE-472F-A93F-4E0F4DE6E94C}" dt="2026-07-13T18:34:38.039" v="50" actId="22"/>
          <ac:spMkLst>
            <pc:docMk/>
            <pc:sldMk cId="0" sldId="262"/>
            <ac:spMk id="4" creationId="{54168EAE-42C5-C359-1265-40344BA045D3}"/>
          </ac:spMkLst>
        </pc:spChg>
      </pc:sldChg>
      <pc:sldChg chg="addSp mod">
        <pc:chgData name="Thammy Barreto" userId="c7b1b45ca768b18b" providerId="LiveId" clId="{E53BB872-9DBE-472F-A93F-4E0F4DE6E94C}" dt="2026-07-13T18:34:34.323" v="49" actId="22"/>
        <pc:sldMkLst>
          <pc:docMk/>
          <pc:sldMk cId="2700913388" sldId="263"/>
        </pc:sldMkLst>
        <pc:spChg chg="add">
          <ac:chgData name="Thammy Barreto" userId="c7b1b45ca768b18b" providerId="LiveId" clId="{E53BB872-9DBE-472F-A93F-4E0F4DE6E94C}" dt="2026-07-13T18:34:34.323" v="49" actId="22"/>
          <ac:spMkLst>
            <pc:docMk/>
            <pc:sldMk cId="2700913388" sldId="263"/>
            <ac:spMk id="4" creationId="{3C13EE03-FE11-8BFD-DE68-5EBAB8FC2624}"/>
          </ac:spMkLst>
        </pc:spChg>
      </pc:sldChg>
    </pc:docChg>
  </pc:docChgLst>
  <pc:docChgLst>
    <pc:chgData userId="df4394d84bb47b72" providerId="LiveId" clId="{98C2E1E6-BA99-4945-B25C-5786D38A555D}"/>
    <pc:docChg chg="custSel modSld sldOrd">
      <pc:chgData name="" userId="df4394d84bb47b72" providerId="LiveId" clId="{98C2E1E6-BA99-4945-B25C-5786D38A555D}" dt="2026-07-06T12:02:40.917" v="15" actId="478"/>
      <pc:docMkLst>
        <pc:docMk/>
      </pc:docMkLst>
      <pc:sldChg chg="modSp">
        <pc:chgData name="" userId="df4394d84bb47b72" providerId="LiveId" clId="{98C2E1E6-BA99-4945-B25C-5786D38A555D}" dt="2026-07-06T12:02:09.838" v="4" actId="1076"/>
        <pc:sldMkLst>
          <pc:docMk/>
          <pc:sldMk cId="0" sldId="258"/>
        </pc:sldMkLst>
        <pc:picChg chg="mod">
          <ac:chgData name="" userId="df4394d84bb47b72" providerId="LiveId" clId="{98C2E1E6-BA99-4945-B25C-5786D38A555D}" dt="2026-07-06T12:02:09.838" v="4" actId="1076"/>
          <ac:picMkLst>
            <pc:docMk/>
            <pc:sldMk cId="0" sldId="258"/>
            <ac:picMk id="3" creationId="{00000000-0000-0000-0000-000000000000}"/>
          </ac:picMkLst>
        </pc:picChg>
      </pc:sldChg>
      <pc:sldChg chg="addSp delSp">
        <pc:chgData name="" userId="df4394d84bb47b72" providerId="LiveId" clId="{98C2E1E6-BA99-4945-B25C-5786D38A555D}" dt="2026-07-06T12:02:30.981" v="11" actId="478"/>
        <pc:sldMkLst>
          <pc:docMk/>
          <pc:sldMk cId="0" sldId="259"/>
        </pc:sldMkLst>
        <pc:picChg chg="add">
          <ac:chgData name="" userId="df4394d84bb47b72" providerId="LiveId" clId="{98C2E1E6-BA99-4945-B25C-5786D38A555D}" dt="2026-07-06T12:02:13.544" v="5"/>
          <ac:picMkLst>
            <pc:docMk/>
            <pc:sldMk cId="0" sldId="259"/>
            <ac:picMk id="10" creationId="{95C2DBD4-122D-4F58-B7FB-ECE256D8EC0C}"/>
          </ac:picMkLst>
        </pc:picChg>
      </pc:sldChg>
      <pc:sldChg chg="addSp delSp">
        <pc:chgData name="" userId="df4394d84bb47b72" providerId="LiveId" clId="{98C2E1E6-BA99-4945-B25C-5786D38A555D}" dt="2026-07-06T12:02:33.080" v="12" actId="478"/>
        <pc:sldMkLst>
          <pc:docMk/>
          <pc:sldMk cId="0" sldId="260"/>
        </pc:sldMkLst>
        <pc:picChg chg="add">
          <ac:chgData name="" userId="df4394d84bb47b72" providerId="LiveId" clId="{98C2E1E6-BA99-4945-B25C-5786D38A555D}" dt="2026-07-06T12:02:15.504" v="6"/>
          <ac:picMkLst>
            <pc:docMk/>
            <pc:sldMk cId="0" sldId="260"/>
            <ac:picMk id="10" creationId="{E7E0B5EF-CFAB-49C3-831D-9E603E0F5582}"/>
          </ac:picMkLst>
        </pc:picChg>
      </pc:sldChg>
      <pc:sldChg chg="addSp delSp">
        <pc:chgData name="" userId="df4394d84bb47b72" providerId="LiveId" clId="{98C2E1E6-BA99-4945-B25C-5786D38A555D}" dt="2026-07-06T12:02:35.261" v="13" actId="478"/>
        <pc:sldMkLst>
          <pc:docMk/>
          <pc:sldMk cId="0" sldId="261"/>
        </pc:sldMkLst>
        <pc:picChg chg="add">
          <ac:chgData name="" userId="df4394d84bb47b72" providerId="LiveId" clId="{98C2E1E6-BA99-4945-B25C-5786D38A555D}" dt="2026-07-06T12:02:17.422" v="7"/>
          <ac:picMkLst>
            <pc:docMk/>
            <pc:sldMk cId="0" sldId="261"/>
            <ac:picMk id="10" creationId="{8E2B1D7B-3B05-49D7-9BD8-2B32FB12162C}"/>
          </ac:picMkLst>
        </pc:picChg>
      </pc:sldChg>
      <pc:sldChg chg="addSp delSp ord">
        <pc:chgData name="" userId="df4394d84bb47b72" providerId="LiveId" clId="{98C2E1E6-BA99-4945-B25C-5786D38A555D}" dt="2026-07-06T12:02:40.917" v="15" actId="478"/>
        <pc:sldMkLst>
          <pc:docMk/>
          <pc:sldMk cId="0" sldId="262"/>
        </pc:sldMkLst>
        <pc:picChg chg="add">
          <ac:chgData name="" userId="df4394d84bb47b72" providerId="LiveId" clId="{98C2E1E6-BA99-4945-B25C-5786D38A555D}" dt="2026-07-06T12:02:19.744" v="8"/>
          <ac:picMkLst>
            <pc:docMk/>
            <pc:sldMk cId="0" sldId="262"/>
            <ac:picMk id="9" creationId="{CAE9DB16-B5C8-418D-BB04-9EA70C960BF4}"/>
          </ac:picMkLst>
        </pc:picChg>
      </pc:sldChg>
      <pc:sldChg chg="addSp delSp">
        <pc:chgData name="" userId="df4394d84bb47b72" providerId="LiveId" clId="{98C2E1E6-BA99-4945-B25C-5786D38A555D}" dt="2026-07-06T12:02:38.007" v="14" actId="478"/>
        <pc:sldMkLst>
          <pc:docMk/>
          <pc:sldMk cId="2700913388" sldId="263"/>
        </pc:sldMkLst>
        <pc:picChg chg="add">
          <ac:chgData name="" userId="df4394d84bb47b72" providerId="LiveId" clId="{98C2E1E6-BA99-4945-B25C-5786D38A555D}" dt="2026-07-06T12:02:21.789" v="9"/>
          <ac:picMkLst>
            <pc:docMk/>
            <pc:sldMk cId="2700913388" sldId="263"/>
            <ac:picMk id="9" creationId="{1ED36D10-E7CF-4F42-A14A-BD53AFDA065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LOGO__CBO_202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520" y="457200"/>
            <a:ext cx="2768764" cy="20116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22959" y="2834640"/>
            <a:ext cx="10798769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000" b="1">
                <a:solidFill>
                  <a:srgbClr val="214670"/>
                </a:solidFill>
              </a:defRPr>
            </a:pPr>
            <a:r>
              <a:rPr dirty="0" err="1"/>
              <a:t>Título</a:t>
            </a:r>
            <a:endParaRPr dirty="0"/>
          </a:p>
          <a:p>
            <a:pPr algn="ctr">
              <a:defRPr sz="2200"/>
            </a:pPr>
            <a:r>
              <a:rPr dirty="0"/>
              <a:t>Nome </a:t>
            </a:r>
            <a:r>
              <a:rPr lang="pt-BR" dirty="0"/>
              <a:t>dos Autores</a:t>
            </a:r>
            <a:endParaRPr dirty="0"/>
          </a:p>
          <a:p>
            <a:pPr algn="ctr">
              <a:defRPr sz="2000"/>
            </a:pPr>
            <a:r>
              <a:rPr dirty="0" err="1"/>
              <a:t>Instituição</a:t>
            </a:r>
            <a:br>
              <a:rPr lang="pt-BR" dirty="0"/>
            </a:br>
            <a:r>
              <a:rPr lang="pt-BR" dirty="0"/>
              <a:t>Email – responsável </a:t>
            </a:r>
            <a:r>
              <a:rPr lang="pt-BR"/>
              <a:t>pela apresentação</a:t>
            </a:r>
            <a:endParaRPr dirty="0"/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20040"/>
          </a:xfrm>
          <a:prstGeom prst="rect">
            <a:avLst/>
          </a:prstGeom>
          <a:solidFill>
            <a:srgbClr val="6FB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3">
            <a:extLst>
              <a:ext uri="{FF2B5EF4-FFF2-40B4-BE49-F238E27FC236}">
                <a16:creationId xmlns:a16="http://schemas.microsoft.com/office/drawing/2014/main" id="{9BB012CA-D688-2FD8-4CA0-92DA13A33C22}"/>
              </a:ext>
            </a:extLst>
          </p:cNvPr>
          <p:cNvSpPr txBox="1"/>
          <p:nvPr/>
        </p:nvSpPr>
        <p:spPr>
          <a:xfrm>
            <a:off x="9143884" y="457200"/>
            <a:ext cx="239886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214670"/>
                </a:solidFill>
              </a:defRPr>
            </a:pPr>
            <a:r>
              <a:rPr lang="pt-BR" dirty="0"/>
              <a:t>ID RESUMO</a:t>
            </a:r>
            <a:endParaRPr dirty="0"/>
          </a:p>
          <a:p>
            <a:pPr>
              <a:defRPr sz="2200"/>
            </a:pPr>
            <a:r>
              <a:rPr lang="pt-BR" dirty="0"/>
              <a:t>(INSERIR NUMERO)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20000"/>
          </a:xfrm>
          <a:prstGeom prst="rect">
            <a:avLst/>
          </a:prstGeom>
          <a:solidFill>
            <a:srgbClr val="2146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" name="Picture 2" descr="LOGO__CBO_202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364" y="76716"/>
            <a:ext cx="1486451" cy="1080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5760" y="822960"/>
            <a:ext cx="2970044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214670"/>
                </a:solidFill>
              </a:defRPr>
            </a:pPr>
            <a:r>
              <a:rPr lang="pt-BR" dirty="0"/>
              <a:t>Introdução e Objetivo</a:t>
            </a:r>
            <a:endParaRPr dirty="0"/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6FB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734495" y="6537960"/>
            <a:ext cx="27432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47548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• Item 1</a:t>
            </a:r>
          </a:p>
          <a:p>
            <a:pPr>
              <a:defRPr sz="2000"/>
            </a:pPr>
            <a:r>
              <a:t>• Item 2</a:t>
            </a:r>
          </a:p>
          <a:p>
            <a:pPr>
              <a:defRPr sz="2000"/>
            </a:pPr>
            <a:r>
              <a:t>• Item 3</a:t>
            </a:r>
          </a:p>
          <a:p>
            <a:pPr>
              <a:defRPr sz="2000"/>
            </a:pPr>
            <a:r>
              <a:t>• Item 4</a:t>
            </a:r>
          </a:p>
          <a:p>
            <a:pPr>
              <a:defRPr sz="2000"/>
            </a:pPr>
            <a:r>
              <a:t>• Item 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0" y="1188720"/>
            <a:ext cx="5852160" cy="4389120"/>
          </a:xfrm>
          <a:prstGeom prst="roundRect">
            <a:avLst/>
          </a:prstGeom>
          <a:solidFill>
            <a:srgbClr val="F5F7F9"/>
          </a:solidFill>
          <a:ln>
            <a:solidFill>
              <a:srgbClr val="DC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t>Inserir gráfico, mapa, foto ou figura</a:t>
            </a:r>
          </a:p>
        </p:txBody>
      </p:sp>
      <p:sp>
        <p:nvSpPr>
          <p:cNvPr id="10" name="TextBox 3">
            <a:extLst>
              <a:ext uri="{FF2B5EF4-FFF2-40B4-BE49-F238E27FC236}">
                <a16:creationId xmlns:a16="http://schemas.microsoft.com/office/drawing/2014/main" id="{A01A0C16-2989-554D-773E-A1EA88FB2A8C}"/>
              </a:ext>
            </a:extLst>
          </p:cNvPr>
          <p:cNvSpPr txBox="1"/>
          <p:nvPr/>
        </p:nvSpPr>
        <p:spPr>
          <a:xfrm>
            <a:off x="7944453" y="170440"/>
            <a:ext cx="239886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214670"/>
                </a:solidFill>
              </a:defRPr>
            </a:pPr>
            <a:r>
              <a:rPr lang="pt-BR" dirty="0"/>
              <a:t>ID RESUMO</a:t>
            </a:r>
            <a:endParaRPr dirty="0"/>
          </a:p>
          <a:p>
            <a:pPr>
              <a:defRPr sz="2200"/>
            </a:pPr>
            <a:r>
              <a:rPr lang="pt-BR" dirty="0"/>
              <a:t>(INSERIR NUMERO)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20000"/>
          </a:xfrm>
          <a:prstGeom prst="rect">
            <a:avLst/>
          </a:prstGeom>
          <a:solidFill>
            <a:srgbClr val="2146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214670"/>
                </a:solidFill>
              </a:defRPr>
            </a:pPr>
            <a:r>
              <a:t>Metodologia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6FB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734495" y="6537960"/>
            <a:ext cx="27432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47548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• Item 1</a:t>
            </a:r>
          </a:p>
          <a:p>
            <a:pPr>
              <a:defRPr sz="2000"/>
            </a:pPr>
            <a:r>
              <a:t>• Item 2</a:t>
            </a:r>
          </a:p>
          <a:p>
            <a:pPr>
              <a:defRPr sz="2000"/>
            </a:pPr>
            <a:r>
              <a:t>• Item 3</a:t>
            </a:r>
          </a:p>
          <a:p>
            <a:pPr>
              <a:defRPr sz="2000"/>
            </a:pPr>
            <a:r>
              <a:t>• Item 4</a:t>
            </a:r>
          </a:p>
          <a:p>
            <a:pPr>
              <a:defRPr sz="2000"/>
            </a:pPr>
            <a:r>
              <a:t>• Item 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0" y="1188720"/>
            <a:ext cx="5852160" cy="4389120"/>
          </a:xfrm>
          <a:prstGeom prst="roundRect">
            <a:avLst/>
          </a:prstGeom>
          <a:solidFill>
            <a:srgbClr val="F5F7F9"/>
          </a:solidFill>
          <a:ln>
            <a:solidFill>
              <a:srgbClr val="DC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t>Inserir gráfico, mapa, foto ou figura</a:t>
            </a:r>
          </a:p>
        </p:txBody>
      </p:sp>
      <p:pic>
        <p:nvPicPr>
          <p:cNvPr id="10" name="Picture 2" descr="LOGO__CBO_2026.png">
            <a:extLst>
              <a:ext uri="{FF2B5EF4-FFF2-40B4-BE49-F238E27FC236}">
                <a16:creationId xmlns:a16="http://schemas.microsoft.com/office/drawing/2014/main" id="{95C2DBD4-122D-4F58-B7FB-ECE256D8EC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364" y="76716"/>
            <a:ext cx="1486451" cy="108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74AEA7A-FF4D-3D46-854D-E0C13526A69D}"/>
              </a:ext>
            </a:extLst>
          </p:cNvPr>
          <p:cNvSpPr txBox="1"/>
          <p:nvPr/>
        </p:nvSpPr>
        <p:spPr>
          <a:xfrm>
            <a:off x="7944453" y="170440"/>
            <a:ext cx="239886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214670"/>
                </a:solidFill>
              </a:defRPr>
            </a:pPr>
            <a:r>
              <a:rPr lang="pt-BR" dirty="0"/>
              <a:t>ID RESUMO</a:t>
            </a:r>
            <a:endParaRPr dirty="0"/>
          </a:p>
          <a:p>
            <a:pPr>
              <a:defRPr sz="2200"/>
            </a:pPr>
            <a:r>
              <a:rPr lang="pt-BR" dirty="0"/>
              <a:t>(INSERIR NUMERO)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20000"/>
          </a:xfrm>
          <a:prstGeom prst="rect">
            <a:avLst/>
          </a:prstGeom>
          <a:solidFill>
            <a:srgbClr val="2146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214670"/>
                </a:solidFill>
              </a:defRPr>
            </a:pPr>
            <a:r>
              <a:t>Resultados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6FB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734495" y="6537960"/>
            <a:ext cx="27432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47548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• Item 1</a:t>
            </a:r>
          </a:p>
          <a:p>
            <a:pPr>
              <a:defRPr sz="2000"/>
            </a:pPr>
            <a:r>
              <a:t>• Item 2</a:t>
            </a:r>
          </a:p>
          <a:p>
            <a:pPr>
              <a:defRPr sz="2000"/>
            </a:pPr>
            <a:r>
              <a:t>• Item 3</a:t>
            </a:r>
          </a:p>
          <a:p>
            <a:pPr>
              <a:defRPr sz="2000"/>
            </a:pPr>
            <a:r>
              <a:t>• Item 4</a:t>
            </a:r>
          </a:p>
          <a:p>
            <a:pPr>
              <a:defRPr sz="2000"/>
            </a:pPr>
            <a:r>
              <a:t>• Item 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0" y="1188720"/>
            <a:ext cx="5852160" cy="4389120"/>
          </a:xfrm>
          <a:prstGeom prst="roundRect">
            <a:avLst/>
          </a:prstGeom>
          <a:solidFill>
            <a:srgbClr val="F5F7F9"/>
          </a:solidFill>
          <a:ln>
            <a:solidFill>
              <a:srgbClr val="DC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t>Inserir gráfico, mapa, foto ou figura</a:t>
            </a:r>
          </a:p>
        </p:txBody>
      </p:sp>
      <p:pic>
        <p:nvPicPr>
          <p:cNvPr id="10" name="Picture 2" descr="LOGO__CBO_2026.png">
            <a:extLst>
              <a:ext uri="{FF2B5EF4-FFF2-40B4-BE49-F238E27FC236}">
                <a16:creationId xmlns:a16="http://schemas.microsoft.com/office/drawing/2014/main" id="{E7E0B5EF-CFAB-49C3-831D-9E603E0F55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364" y="76716"/>
            <a:ext cx="1486451" cy="108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F35D9B9-E2EB-B0D6-EBF8-6E4BF91DDC07}"/>
              </a:ext>
            </a:extLst>
          </p:cNvPr>
          <p:cNvSpPr txBox="1"/>
          <p:nvPr/>
        </p:nvSpPr>
        <p:spPr>
          <a:xfrm>
            <a:off x="7944453" y="170440"/>
            <a:ext cx="239886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214670"/>
                </a:solidFill>
              </a:defRPr>
            </a:pPr>
            <a:r>
              <a:rPr lang="pt-BR" dirty="0"/>
              <a:t>ID RESUMO</a:t>
            </a:r>
            <a:endParaRPr dirty="0"/>
          </a:p>
          <a:p>
            <a:pPr>
              <a:defRPr sz="2200"/>
            </a:pPr>
            <a:r>
              <a:rPr lang="pt-BR" dirty="0"/>
              <a:t>(INSERIR NUMERO)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20000"/>
          </a:xfrm>
          <a:prstGeom prst="rect">
            <a:avLst/>
          </a:prstGeom>
          <a:solidFill>
            <a:srgbClr val="2146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214670"/>
                </a:solidFill>
              </a:defRPr>
            </a:pPr>
            <a:r>
              <a:t>Conclusões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6FB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734495" y="6537960"/>
            <a:ext cx="27432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47548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• Item 1</a:t>
            </a:r>
          </a:p>
          <a:p>
            <a:pPr>
              <a:defRPr sz="2000"/>
            </a:pPr>
            <a:r>
              <a:t>• Item 2</a:t>
            </a:r>
          </a:p>
          <a:p>
            <a:pPr>
              <a:defRPr sz="2000"/>
            </a:pPr>
            <a:r>
              <a:t>• Item 3</a:t>
            </a:r>
          </a:p>
          <a:p>
            <a:pPr>
              <a:defRPr sz="2000"/>
            </a:pPr>
            <a:r>
              <a:t>• Item 4</a:t>
            </a:r>
          </a:p>
          <a:p>
            <a:pPr>
              <a:defRPr sz="2000"/>
            </a:pPr>
            <a:r>
              <a:t>• Item 5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669280" y="1188720"/>
            <a:ext cx="5852160" cy="4389120"/>
          </a:xfrm>
          <a:prstGeom prst="roundRect">
            <a:avLst/>
          </a:prstGeom>
          <a:solidFill>
            <a:srgbClr val="F5F7F9"/>
          </a:solidFill>
          <a:ln>
            <a:solidFill>
              <a:srgbClr val="DCE1E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000"/>
            </a:pPr>
            <a:r>
              <a:t>Inserir gráfico, mapa, foto ou figura</a:t>
            </a:r>
          </a:p>
        </p:txBody>
      </p:sp>
      <p:pic>
        <p:nvPicPr>
          <p:cNvPr id="10" name="Picture 2" descr="LOGO__CBO_2026.png">
            <a:extLst>
              <a:ext uri="{FF2B5EF4-FFF2-40B4-BE49-F238E27FC236}">
                <a16:creationId xmlns:a16="http://schemas.microsoft.com/office/drawing/2014/main" id="{8E2B1D7B-3B05-49D7-9BD8-2B32FB1216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364" y="76716"/>
            <a:ext cx="1486451" cy="108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1DC3AC8-E9B9-C9C8-5CC7-349022165FCC}"/>
              </a:ext>
            </a:extLst>
          </p:cNvPr>
          <p:cNvSpPr txBox="1"/>
          <p:nvPr/>
        </p:nvSpPr>
        <p:spPr>
          <a:xfrm>
            <a:off x="7944453" y="170440"/>
            <a:ext cx="239886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214670"/>
                </a:solidFill>
              </a:defRPr>
            </a:pPr>
            <a:r>
              <a:rPr lang="pt-BR" dirty="0"/>
              <a:t>ID RESUMO</a:t>
            </a:r>
            <a:endParaRPr dirty="0"/>
          </a:p>
          <a:p>
            <a:pPr>
              <a:defRPr sz="2200"/>
            </a:pPr>
            <a:r>
              <a:rPr lang="pt-BR" dirty="0"/>
              <a:t>(INSERIR NUMERO)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20000"/>
          </a:xfrm>
          <a:prstGeom prst="rect">
            <a:avLst/>
          </a:prstGeom>
          <a:solidFill>
            <a:srgbClr val="2146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1659878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214670"/>
                </a:solidFill>
              </a:defRPr>
            </a:pPr>
            <a:r>
              <a:rPr lang="pt-BR" dirty="0"/>
              <a:t>Referências</a:t>
            </a:r>
            <a:endParaRPr dirty="0"/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6FB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734495" y="6537960"/>
            <a:ext cx="27432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47548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• Item 1</a:t>
            </a:r>
          </a:p>
          <a:p>
            <a:pPr>
              <a:defRPr sz="2000"/>
            </a:pPr>
            <a:r>
              <a:t>• Item 2</a:t>
            </a:r>
          </a:p>
          <a:p>
            <a:pPr>
              <a:defRPr sz="2000"/>
            </a:pPr>
            <a:r>
              <a:t>• Item 3</a:t>
            </a:r>
          </a:p>
          <a:p>
            <a:pPr>
              <a:defRPr sz="2000"/>
            </a:pPr>
            <a:r>
              <a:t>• Item 4</a:t>
            </a:r>
          </a:p>
          <a:p>
            <a:pPr>
              <a:defRPr sz="2000"/>
            </a:pPr>
            <a:r>
              <a:t>• Item 5</a:t>
            </a:r>
          </a:p>
        </p:txBody>
      </p:sp>
      <p:pic>
        <p:nvPicPr>
          <p:cNvPr id="9" name="Picture 2" descr="LOGO__CBO_2026.png">
            <a:extLst>
              <a:ext uri="{FF2B5EF4-FFF2-40B4-BE49-F238E27FC236}">
                <a16:creationId xmlns:a16="http://schemas.microsoft.com/office/drawing/2014/main" id="{1ED36D10-E7CF-4F42-A14A-BD53AFDA06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364" y="76716"/>
            <a:ext cx="1486451" cy="108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C13EE03-FE11-8BFD-DE68-5EBAB8FC2624}"/>
              </a:ext>
            </a:extLst>
          </p:cNvPr>
          <p:cNvSpPr txBox="1"/>
          <p:nvPr/>
        </p:nvSpPr>
        <p:spPr>
          <a:xfrm>
            <a:off x="7944453" y="170440"/>
            <a:ext cx="239886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214670"/>
                </a:solidFill>
              </a:defRPr>
            </a:pPr>
            <a:r>
              <a:rPr lang="pt-BR" dirty="0"/>
              <a:t>ID RESUMO</a:t>
            </a:r>
            <a:endParaRPr dirty="0"/>
          </a:p>
          <a:p>
            <a:pPr>
              <a:defRPr sz="2200"/>
            </a:pPr>
            <a:r>
              <a:rPr lang="pt-BR" dirty="0"/>
              <a:t>(INSERIR NUMERO)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0913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20000"/>
          </a:xfrm>
          <a:prstGeom prst="rect">
            <a:avLst/>
          </a:prstGeom>
          <a:solidFill>
            <a:srgbClr val="21467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TextBox 4"/>
          <p:cNvSpPr txBox="1"/>
          <p:nvPr/>
        </p:nvSpPr>
        <p:spPr>
          <a:xfrm>
            <a:off x="365760" y="82296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214670"/>
                </a:solidFill>
              </a:defRPr>
            </a:pPr>
            <a:r>
              <a:t>Agradecimentos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6601968"/>
            <a:ext cx="12191695" cy="256032"/>
          </a:xfrm>
          <a:prstGeom prst="rect">
            <a:avLst/>
          </a:prstGeom>
          <a:solidFill>
            <a:srgbClr val="6FB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11734495" y="6537960"/>
            <a:ext cx="27432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188720"/>
            <a:ext cx="475488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/>
            </a:pPr>
            <a:r>
              <a:t>• Item 1</a:t>
            </a:r>
          </a:p>
          <a:p>
            <a:pPr>
              <a:defRPr sz="2000"/>
            </a:pPr>
            <a:r>
              <a:t>• Item 2</a:t>
            </a:r>
          </a:p>
          <a:p>
            <a:pPr>
              <a:defRPr sz="2000"/>
            </a:pPr>
            <a:r>
              <a:t>• Item 3</a:t>
            </a:r>
          </a:p>
          <a:p>
            <a:pPr>
              <a:defRPr sz="2000"/>
            </a:pPr>
            <a:r>
              <a:t>• Item 4</a:t>
            </a:r>
          </a:p>
          <a:p>
            <a:pPr>
              <a:defRPr sz="2000"/>
            </a:pPr>
            <a:r>
              <a:t>• Item 5</a:t>
            </a:r>
          </a:p>
        </p:txBody>
      </p:sp>
      <p:pic>
        <p:nvPicPr>
          <p:cNvPr id="9" name="Picture 2" descr="LOGO__CBO_2026.png">
            <a:extLst>
              <a:ext uri="{FF2B5EF4-FFF2-40B4-BE49-F238E27FC236}">
                <a16:creationId xmlns:a16="http://schemas.microsoft.com/office/drawing/2014/main" id="{CAE9DB16-B5C8-418D-BB04-9EA70C960B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2364" y="76716"/>
            <a:ext cx="1486451" cy="1080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168EAE-42C5-C359-1265-40344BA045D3}"/>
              </a:ext>
            </a:extLst>
          </p:cNvPr>
          <p:cNvSpPr txBox="1"/>
          <p:nvPr/>
        </p:nvSpPr>
        <p:spPr>
          <a:xfrm>
            <a:off x="7944453" y="170440"/>
            <a:ext cx="2398862" cy="89255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214670"/>
                </a:solidFill>
              </a:defRPr>
            </a:pPr>
            <a:r>
              <a:rPr lang="pt-BR" dirty="0"/>
              <a:t>ID RESUMO</a:t>
            </a:r>
            <a:endParaRPr dirty="0"/>
          </a:p>
          <a:p>
            <a:pPr>
              <a:defRPr sz="2200"/>
            </a:pPr>
            <a:r>
              <a:rPr lang="pt-BR" dirty="0"/>
              <a:t>(INSERIR NUMERO)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189</Words>
  <Application>Microsoft Office PowerPoint</Application>
  <PresentationFormat>Widescreen</PresentationFormat>
  <Paragraphs>63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subject/>
  <dc:creator>DELLNOTE</dc:creator>
  <cp:keywords/>
  <dc:description>generated using python-pptx</dc:description>
  <cp:lastModifiedBy>Thammy Barreto</cp:lastModifiedBy>
  <cp:revision>2</cp:revision>
  <dcterms:created xsi:type="dcterms:W3CDTF">2013-01-27T09:14:16Z</dcterms:created>
  <dcterms:modified xsi:type="dcterms:W3CDTF">2026-07-13T18:35:40Z</dcterms:modified>
  <cp:category/>
</cp:coreProperties>
</file>