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7700" cy="43192700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j/cwGhttAgYujaFyflCl0k69gSj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33CC33"/>
    <a:srgbClr val="00CCFF"/>
    <a:srgbClr val="1431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609" autoAdjust="0"/>
  </p:normalViewPr>
  <p:slideViewPr>
    <p:cSldViewPr snapToGrid="0">
      <p:cViewPr varScale="1">
        <p:scale>
          <a:sx n="11" d="100"/>
          <a:sy n="11" d="100"/>
        </p:scale>
        <p:origin x="2722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21" Type="http://schemas.microsoft.com/office/2016/11/relationships/changesInfo" Target="changesInfos/changesInfo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1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ammy Barreto" userId="c7b1b45ca768b18b" providerId="LiveId" clId="{E53BB872-9DBE-472F-A93F-4E0F4DE6E94C}"/>
    <pc:docChg chg="modSld">
      <pc:chgData name="Thammy Barreto" userId="c7b1b45ca768b18b" providerId="LiveId" clId="{E53BB872-9DBE-472F-A93F-4E0F4DE6E94C}" dt="2026-07-13T18:31:08.397" v="20" actId="13926"/>
      <pc:docMkLst>
        <pc:docMk/>
      </pc:docMkLst>
      <pc:sldChg chg="modSp mod">
        <pc:chgData name="Thammy Barreto" userId="c7b1b45ca768b18b" providerId="LiveId" clId="{E53BB872-9DBE-472F-A93F-4E0F4DE6E94C}" dt="2026-07-13T18:31:08.397" v="20" actId="13926"/>
        <pc:sldMkLst>
          <pc:docMk/>
          <pc:sldMk cId="0" sldId="256"/>
        </pc:sldMkLst>
        <pc:spChg chg="mod">
          <ac:chgData name="Thammy Barreto" userId="c7b1b45ca768b18b" providerId="LiveId" clId="{E53BB872-9DBE-472F-A93F-4E0F4DE6E94C}" dt="2026-07-13T18:31:08.397" v="20" actId="13926"/>
          <ac:spMkLst>
            <pc:docMk/>
            <pc:sldMk cId="0" sldId="256"/>
            <ac:spMk id="66" creationId="{1DD1D587-C9D6-40DE-9104-7FB534F66338}"/>
          </ac:spMkLst>
        </pc:spChg>
      </pc:sldChg>
    </pc:docChg>
  </pc:docChgLst>
  <pc:docChgLst>
    <pc:chgData userId="df4394d84bb47b72" providerId="LiveId" clId="{60E1BD95-47A5-4C0D-A44B-7F1E77901104}"/>
    <pc:docChg chg="undo custSel delSld modSld">
      <pc:chgData name="" userId="df4394d84bb47b72" providerId="LiveId" clId="{60E1BD95-47A5-4C0D-A44B-7F1E77901104}" dt="2026-07-06T12:10:11.112" v="583" actId="2085"/>
      <pc:docMkLst>
        <pc:docMk/>
      </pc:docMkLst>
      <pc:sldChg chg="addSp delSp modSp">
        <pc:chgData name="" userId="df4394d84bb47b72" providerId="LiveId" clId="{60E1BD95-47A5-4C0D-A44B-7F1E77901104}" dt="2026-07-06T12:10:11.112" v="583" actId="2085"/>
        <pc:sldMkLst>
          <pc:docMk/>
          <pc:sldMk cId="0" sldId="256"/>
        </pc:sldMkLst>
        <pc:spChg chg="add mod">
          <ac:chgData name="" userId="df4394d84bb47b72" providerId="LiveId" clId="{60E1BD95-47A5-4C0D-A44B-7F1E77901104}" dt="2026-07-06T12:10:02.814" v="581" actId="2085"/>
          <ac:spMkLst>
            <pc:docMk/>
            <pc:sldMk cId="0" sldId="256"/>
            <ac:spMk id="6" creationId="{835258BE-59FD-48A5-BF93-B4597C805672}"/>
          </ac:spMkLst>
        </pc:spChg>
        <pc:spChg chg="add mod">
          <ac:chgData name="" userId="df4394d84bb47b72" providerId="LiveId" clId="{60E1BD95-47A5-4C0D-A44B-7F1E77901104}" dt="2026-07-06T12:10:07.002" v="582" actId="2085"/>
          <ac:spMkLst>
            <pc:docMk/>
            <pc:sldMk cId="0" sldId="256"/>
            <ac:spMk id="20" creationId="{E5B1B362-C0CB-4C01-AE38-7753094440A6}"/>
          </ac:spMkLst>
        </pc:spChg>
        <pc:spChg chg="add mod">
          <ac:chgData name="" userId="df4394d84bb47b72" providerId="LiveId" clId="{60E1BD95-47A5-4C0D-A44B-7F1E77901104}" dt="2026-07-06T12:10:11.112" v="583" actId="2085"/>
          <ac:spMkLst>
            <pc:docMk/>
            <pc:sldMk cId="0" sldId="256"/>
            <ac:spMk id="21" creationId="{2DD5FEBD-395F-4723-8051-9E587C0195CA}"/>
          </ac:spMkLst>
        </pc:spChg>
        <pc:spChg chg="mod">
          <ac:chgData name="" userId="df4394d84bb47b72" providerId="LiveId" clId="{60E1BD95-47A5-4C0D-A44B-7F1E77901104}" dt="2026-07-06T12:04:35.697" v="485" actId="1076"/>
          <ac:spMkLst>
            <pc:docMk/>
            <pc:sldMk cId="0" sldId="256"/>
            <ac:spMk id="66" creationId="{1DD1D587-C9D6-40DE-9104-7FB534F66338}"/>
          </ac:spMkLst>
        </pc:spChg>
        <pc:picChg chg="mod">
          <ac:chgData name="" userId="df4394d84bb47b72" providerId="LiveId" clId="{60E1BD95-47A5-4C0D-A44B-7F1E77901104}" dt="2026-07-06T12:06:27.006" v="533" actId="1076"/>
          <ac:picMkLst>
            <pc:docMk/>
            <pc:sldMk cId="0" sldId="256"/>
            <ac:picMk id="65" creationId="{8C5B13E9-60D4-47B4-BF0A-FDC3535C455C}"/>
          </ac:picMkLst>
        </pc:picChg>
        <pc:cxnChg chg="mod">
          <ac:chgData name="" userId="df4394d84bb47b72" providerId="LiveId" clId="{60E1BD95-47A5-4C0D-A44B-7F1E77901104}" dt="2026-07-06T12:09:52.036" v="580" actId="1076"/>
          <ac:cxnSpMkLst>
            <pc:docMk/>
            <pc:sldMk cId="0" sldId="256"/>
            <ac:cxnSpMk id="132" creationId="{00000000-0000-0000-0000-000000000000}"/>
          </ac:cxnSpMkLst>
        </pc:cxnChg>
      </pc:sldChg>
    </pc:docChg>
  </pc:docChgLst>
  <pc:docChgLst>
    <pc:chgData userId="df4394d84bb47b72" providerId="LiveId" clId="{F135538D-13FE-4AE2-8F9D-5065AB8E1A77}"/>
    <pc:docChg chg="modSld">
      <pc:chgData name="" userId="df4394d84bb47b72" providerId="LiveId" clId="{F135538D-13FE-4AE2-8F9D-5065AB8E1A77}" dt="2026-07-05T20:57:02.724" v="143" actId="207"/>
      <pc:docMkLst>
        <pc:docMk/>
      </pc:docMkLst>
      <pc:sldChg chg="addSp modSp">
        <pc:chgData name="" userId="df4394d84bb47b72" providerId="LiveId" clId="{F135538D-13FE-4AE2-8F9D-5065AB8E1A77}" dt="2026-07-05T20:54:56.347" v="138" actId="1076"/>
        <pc:sldMkLst>
          <pc:docMk/>
          <pc:sldMk cId="0" sldId="256"/>
        </pc:sldMkLst>
        <pc:picChg chg="mod">
          <ac:chgData name="" userId="df4394d84bb47b72" providerId="LiveId" clId="{F135538D-13FE-4AE2-8F9D-5065AB8E1A77}" dt="2026-07-05T20:54:12.888" v="123" actId="1076"/>
          <ac:picMkLst>
            <pc:docMk/>
            <pc:sldMk cId="0" sldId="256"/>
            <ac:picMk id="65" creationId="{8C5B13E9-60D4-47B4-BF0A-FDC3535C455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6475" y="801688"/>
            <a:ext cx="3008313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3"/>
          <p:cNvSpPr txBox="1">
            <a:spLocks noGrp="1"/>
          </p:cNvSpPr>
          <p:nvPr>
            <p:ph type="title"/>
          </p:nvPr>
        </p:nvSpPr>
        <p:spPr>
          <a:xfrm>
            <a:off x="1619640" y="1723320"/>
            <a:ext cx="29157480" cy="72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body" idx="1"/>
          </p:nvPr>
        </p:nvSpPr>
        <p:spPr>
          <a:xfrm>
            <a:off x="1619640" y="10107000"/>
            <a:ext cx="14228640" cy="1194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2"/>
          </p:nvPr>
        </p:nvSpPr>
        <p:spPr>
          <a:xfrm>
            <a:off x="16560000" y="10107000"/>
            <a:ext cx="14228640" cy="1194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body" idx="3"/>
          </p:nvPr>
        </p:nvSpPr>
        <p:spPr>
          <a:xfrm>
            <a:off x="1619640" y="23191560"/>
            <a:ext cx="14228640" cy="1194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body" idx="4"/>
          </p:nvPr>
        </p:nvSpPr>
        <p:spPr>
          <a:xfrm>
            <a:off x="16560000" y="23191560"/>
            <a:ext cx="14228640" cy="1194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4"/>
          <p:cNvSpPr txBox="1">
            <a:spLocks noGrp="1"/>
          </p:cNvSpPr>
          <p:nvPr>
            <p:ph type="title"/>
          </p:nvPr>
        </p:nvSpPr>
        <p:spPr>
          <a:xfrm>
            <a:off x="1619640" y="1723320"/>
            <a:ext cx="29157480" cy="72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4" name="Google Shape;84;p14"/>
          <p:cNvSpPr txBox="1">
            <a:spLocks noGrp="1"/>
          </p:cNvSpPr>
          <p:nvPr>
            <p:ph type="body" idx="1"/>
          </p:nvPr>
        </p:nvSpPr>
        <p:spPr>
          <a:xfrm>
            <a:off x="1619640" y="10107000"/>
            <a:ext cx="9388440" cy="1194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5" name="Google Shape;85;p14"/>
          <p:cNvSpPr txBox="1">
            <a:spLocks noGrp="1"/>
          </p:cNvSpPr>
          <p:nvPr>
            <p:ph type="body" idx="2"/>
          </p:nvPr>
        </p:nvSpPr>
        <p:spPr>
          <a:xfrm>
            <a:off x="11477880" y="10107000"/>
            <a:ext cx="9388440" cy="1194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body" idx="3"/>
          </p:nvPr>
        </p:nvSpPr>
        <p:spPr>
          <a:xfrm>
            <a:off x="21336120" y="10107000"/>
            <a:ext cx="9388440" cy="1194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4"/>
          </p:nvPr>
        </p:nvSpPr>
        <p:spPr>
          <a:xfrm>
            <a:off x="1619640" y="23191560"/>
            <a:ext cx="9388440" cy="1194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body" idx="5"/>
          </p:nvPr>
        </p:nvSpPr>
        <p:spPr>
          <a:xfrm>
            <a:off x="11477880" y="23191560"/>
            <a:ext cx="9388440" cy="1194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body" idx="6"/>
          </p:nvPr>
        </p:nvSpPr>
        <p:spPr>
          <a:xfrm>
            <a:off x="21336120" y="23191560"/>
            <a:ext cx="9388440" cy="1194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1619640" y="1723320"/>
            <a:ext cx="29157480" cy="72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1619640" y="10107000"/>
            <a:ext cx="29157480" cy="2505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619640" y="1723320"/>
            <a:ext cx="29157480" cy="72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1"/>
          </p:nvPr>
        </p:nvSpPr>
        <p:spPr>
          <a:xfrm>
            <a:off x="1619640" y="10107000"/>
            <a:ext cx="14228640" cy="2505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2"/>
          </p:nvPr>
        </p:nvSpPr>
        <p:spPr>
          <a:xfrm>
            <a:off x="16560000" y="10107000"/>
            <a:ext cx="14228640" cy="2505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1619640" y="1723320"/>
            <a:ext cx="29157480" cy="72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>
            <a:spLocks noGrp="1"/>
          </p:cNvSpPr>
          <p:nvPr>
            <p:ph type="subTitle" idx="1"/>
          </p:nvPr>
        </p:nvSpPr>
        <p:spPr>
          <a:xfrm>
            <a:off x="1619640" y="1723320"/>
            <a:ext cx="29157480" cy="33434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>
            <a:spLocks noGrp="1"/>
          </p:cNvSpPr>
          <p:nvPr>
            <p:ph type="title"/>
          </p:nvPr>
        </p:nvSpPr>
        <p:spPr>
          <a:xfrm>
            <a:off x="1619640" y="1723320"/>
            <a:ext cx="29157480" cy="72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1"/>
          </p:nvPr>
        </p:nvSpPr>
        <p:spPr>
          <a:xfrm>
            <a:off x="1619640" y="10107000"/>
            <a:ext cx="14228640" cy="1194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2"/>
          </p:nvPr>
        </p:nvSpPr>
        <p:spPr>
          <a:xfrm>
            <a:off x="16560000" y="10107000"/>
            <a:ext cx="14228640" cy="2505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3"/>
          </p:nvPr>
        </p:nvSpPr>
        <p:spPr>
          <a:xfrm>
            <a:off x="1619640" y="23191560"/>
            <a:ext cx="14228640" cy="1194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title"/>
          </p:nvPr>
        </p:nvSpPr>
        <p:spPr>
          <a:xfrm>
            <a:off x="1619640" y="1723320"/>
            <a:ext cx="29157480" cy="72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body" idx="1"/>
          </p:nvPr>
        </p:nvSpPr>
        <p:spPr>
          <a:xfrm>
            <a:off x="1619640" y="10107000"/>
            <a:ext cx="14228640" cy="2505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body" idx="2"/>
          </p:nvPr>
        </p:nvSpPr>
        <p:spPr>
          <a:xfrm>
            <a:off x="16560000" y="10107000"/>
            <a:ext cx="14228640" cy="1194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body" idx="3"/>
          </p:nvPr>
        </p:nvSpPr>
        <p:spPr>
          <a:xfrm>
            <a:off x="16560000" y="23191560"/>
            <a:ext cx="14228640" cy="1194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>
            <a:spLocks noGrp="1"/>
          </p:cNvSpPr>
          <p:nvPr>
            <p:ph type="title"/>
          </p:nvPr>
        </p:nvSpPr>
        <p:spPr>
          <a:xfrm>
            <a:off x="1619640" y="1723320"/>
            <a:ext cx="29157480" cy="72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1"/>
          </p:nvPr>
        </p:nvSpPr>
        <p:spPr>
          <a:xfrm>
            <a:off x="1619640" y="10107000"/>
            <a:ext cx="14228640" cy="1194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2"/>
          </p:nvPr>
        </p:nvSpPr>
        <p:spPr>
          <a:xfrm>
            <a:off x="16560000" y="10107000"/>
            <a:ext cx="14228640" cy="1194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body" idx="3"/>
          </p:nvPr>
        </p:nvSpPr>
        <p:spPr>
          <a:xfrm>
            <a:off x="1619640" y="23191560"/>
            <a:ext cx="29157480" cy="1194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>
            <a:spLocks noGrp="1"/>
          </p:cNvSpPr>
          <p:nvPr>
            <p:ph type="title"/>
          </p:nvPr>
        </p:nvSpPr>
        <p:spPr>
          <a:xfrm>
            <a:off x="1619640" y="1723320"/>
            <a:ext cx="29157480" cy="72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body" idx="1"/>
          </p:nvPr>
        </p:nvSpPr>
        <p:spPr>
          <a:xfrm>
            <a:off x="1619640" y="10107000"/>
            <a:ext cx="29157480" cy="1194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body" idx="2"/>
          </p:nvPr>
        </p:nvSpPr>
        <p:spPr>
          <a:xfrm>
            <a:off x="1619640" y="23191560"/>
            <a:ext cx="29157480" cy="1194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0" name="Google Shape;110;p1"/>
          <p:cNvCxnSpPr/>
          <p:nvPr/>
        </p:nvCxnSpPr>
        <p:spPr>
          <a:xfrm rot="10800000" flipH="1">
            <a:off x="5059440" y="17059746"/>
            <a:ext cx="6768600" cy="14246"/>
          </a:xfrm>
          <a:prstGeom prst="straightConnector1">
            <a:avLst/>
          </a:prstGeom>
          <a:noFill/>
          <a:ln w="414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1" name="Google Shape;111;p1"/>
          <p:cNvCxnSpPr/>
          <p:nvPr/>
        </p:nvCxnSpPr>
        <p:spPr>
          <a:xfrm rot="10800000" flipH="1">
            <a:off x="5172480" y="22135211"/>
            <a:ext cx="6769200" cy="14246"/>
          </a:xfrm>
          <a:prstGeom prst="straightConnector1">
            <a:avLst/>
          </a:prstGeom>
          <a:noFill/>
          <a:ln w="414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6" name="Google Shape;116;p1"/>
          <p:cNvCxnSpPr/>
          <p:nvPr/>
        </p:nvCxnSpPr>
        <p:spPr>
          <a:xfrm rot="10800000" flipH="1">
            <a:off x="5100480" y="17090375"/>
            <a:ext cx="6769200" cy="14246"/>
          </a:xfrm>
          <a:prstGeom prst="straightConnector1">
            <a:avLst/>
          </a:prstGeom>
          <a:noFill/>
          <a:ln w="414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2" name="Google Shape;132;p1"/>
          <p:cNvCxnSpPr>
            <a:cxnSpLocks/>
          </p:cNvCxnSpPr>
          <p:nvPr/>
        </p:nvCxnSpPr>
        <p:spPr>
          <a:xfrm flipV="1">
            <a:off x="7626500" y="6886718"/>
            <a:ext cx="17871336" cy="32387"/>
          </a:xfrm>
          <a:prstGeom prst="straightConnector1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2" name="Google Shape;152;p1"/>
          <p:cNvCxnSpPr/>
          <p:nvPr/>
        </p:nvCxnSpPr>
        <p:spPr>
          <a:xfrm rot="10800000" flipH="1">
            <a:off x="4599679" y="17238473"/>
            <a:ext cx="7296900" cy="14700"/>
          </a:xfrm>
          <a:prstGeom prst="straightConnector1">
            <a:avLst/>
          </a:prstGeom>
          <a:noFill/>
          <a:ln w="414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3" name="Google Shape;153;p1"/>
          <p:cNvSpPr/>
          <p:nvPr/>
        </p:nvSpPr>
        <p:spPr>
          <a:xfrm>
            <a:off x="2165095" y="17657017"/>
            <a:ext cx="12136200" cy="4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800" b="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5" name="Google Shape;155;p1"/>
          <p:cNvCxnSpPr/>
          <p:nvPr/>
        </p:nvCxnSpPr>
        <p:spPr>
          <a:xfrm rot="10800000" flipH="1">
            <a:off x="4683983" y="23210442"/>
            <a:ext cx="7296900" cy="14700"/>
          </a:xfrm>
          <a:prstGeom prst="straightConnector1">
            <a:avLst/>
          </a:prstGeom>
          <a:noFill/>
          <a:ln w="414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6" name="Google Shape;156;p1"/>
          <p:cNvSpPr txBox="1"/>
          <p:nvPr/>
        </p:nvSpPr>
        <p:spPr>
          <a:xfrm>
            <a:off x="2165100" y="23282700"/>
            <a:ext cx="121362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800"/>
          </a:p>
        </p:txBody>
      </p:sp>
      <p:sp>
        <p:nvSpPr>
          <p:cNvPr id="157" name="Google Shape;157;p1"/>
          <p:cNvSpPr/>
          <p:nvPr/>
        </p:nvSpPr>
        <p:spPr>
          <a:xfrm>
            <a:off x="2374550" y="17294900"/>
            <a:ext cx="11765400" cy="4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139676"/>
              </a:lnSpc>
            </a:pPr>
            <a:endParaRPr sz="2470" b="0" strike="noStrik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"/>
          <p:cNvSpPr/>
          <p:nvPr/>
        </p:nvSpPr>
        <p:spPr>
          <a:xfrm>
            <a:off x="2350488" y="21833109"/>
            <a:ext cx="11765400" cy="4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indent="-342900" algn="just">
              <a:lnSpc>
                <a:spcPct val="139676"/>
              </a:lnSpc>
              <a:buFontTx/>
              <a:buChar char="-"/>
            </a:pPr>
            <a:endParaRPr sz="2470" b="0" strike="noStrik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5" name="Imagem 64">
            <a:extLst>
              <a:ext uri="{FF2B5EF4-FFF2-40B4-BE49-F238E27FC236}">
                <a16:creationId xmlns:a16="http://schemas.microsoft.com/office/drawing/2014/main" id="{8C5B13E9-60D4-47B4-BF0A-FDC3535C45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365" y="483357"/>
            <a:ext cx="7101483" cy="6270654"/>
          </a:xfrm>
          <a:prstGeom prst="rect">
            <a:avLst/>
          </a:prstGeom>
        </p:spPr>
      </p:pic>
      <p:sp>
        <p:nvSpPr>
          <p:cNvPr id="66" name="TextBox 92">
            <a:extLst>
              <a:ext uri="{FF2B5EF4-FFF2-40B4-BE49-F238E27FC236}">
                <a16:creationId xmlns:a16="http://schemas.microsoft.com/office/drawing/2014/main" id="{1DD1D587-C9D6-40DE-9104-7FB534F66338}"/>
              </a:ext>
            </a:extLst>
          </p:cNvPr>
          <p:cNvSpPr txBox="1"/>
          <p:nvPr/>
        </p:nvSpPr>
        <p:spPr>
          <a:xfrm>
            <a:off x="25912796" y="1264193"/>
            <a:ext cx="625553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0" dirty="0">
                <a:solidFill>
                  <a:srgbClr val="274760"/>
                </a:solidFill>
                <a:latin typeface="+mj-lt"/>
              </a:rPr>
              <a:t>ID</a:t>
            </a:r>
            <a:br>
              <a:rPr lang="pt-BR" sz="10000" dirty="0">
                <a:solidFill>
                  <a:srgbClr val="274760"/>
                </a:solidFill>
                <a:latin typeface="+mj-lt"/>
              </a:rPr>
            </a:br>
            <a:r>
              <a:rPr lang="pt-BR" sz="10000" dirty="0">
                <a:solidFill>
                  <a:srgbClr val="274760"/>
                </a:solidFill>
                <a:latin typeface="+mj-lt"/>
              </a:rPr>
              <a:t>(</a:t>
            </a:r>
            <a:r>
              <a:rPr lang="pt-BR" sz="10000" dirty="0">
                <a:solidFill>
                  <a:srgbClr val="274760"/>
                </a:solidFill>
                <a:highlight>
                  <a:srgbClr val="FFFF00"/>
                </a:highlight>
                <a:latin typeface="+mj-lt"/>
              </a:rPr>
              <a:t>INSERIR NÙMERO</a:t>
            </a:r>
            <a:r>
              <a:rPr lang="pt-BR" sz="10000" dirty="0">
                <a:solidFill>
                  <a:srgbClr val="274760"/>
                </a:solidFill>
                <a:latin typeface="+mj-lt"/>
              </a:rPr>
              <a:t>)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07C4B4A8-C6BD-4B4E-AF95-ADDC538EC6EC}"/>
              </a:ext>
            </a:extLst>
          </p:cNvPr>
          <p:cNvSpPr/>
          <p:nvPr/>
        </p:nvSpPr>
        <p:spPr>
          <a:xfrm>
            <a:off x="-66287" y="0"/>
            <a:ext cx="32463987" cy="43192700"/>
          </a:xfrm>
          <a:prstGeom prst="rect">
            <a:avLst/>
          </a:prstGeom>
          <a:noFill/>
          <a:ln w="53022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35258BE-59FD-48A5-BF93-B4597C805672}"/>
              </a:ext>
            </a:extLst>
          </p:cNvPr>
          <p:cNvSpPr txBox="1"/>
          <p:nvPr/>
        </p:nvSpPr>
        <p:spPr>
          <a:xfrm>
            <a:off x="7626500" y="1607316"/>
            <a:ext cx="17870400" cy="163121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10000" b="1" dirty="0">
                <a:latin typeface="+mj-lt"/>
              </a:rPr>
              <a:t>TÍTULO DO TRABALHO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E5B1B362-C0CB-4C01-AE38-7753094440A6}"/>
              </a:ext>
            </a:extLst>
          </p:cNvPr>
          <p:cNvSpPr txBox="1"/>
          <p:nvPr/>
        </p:nvSpPr>
        <p:spPr>
          <a:xfrm>
            <a:off x="7626500" y="3984529"/>
            <a:ext cx="17870400" cy="132343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8000" dirty="0"/>
              <a:t>nome(s) do(s) autor(es)/autora(s)</a:t>
            </a:r>
            <a:endParaRPr lang="pt-BR" sz="8000" b="1" dirty="0"/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2DD5FEBD-395F-4723-8051-9E587C0195CA}"/>
              </a:ext>
            </a:extLst>
          </p:cNvPr>
          <p:cNvSpPr txBox="1"/>
          <p:nvPr/>
        </p:nvSpPr>
        <p:spPr>
          <a:xfrm>
            <a:off x="7626500" y="5812585"/>
            <a:ext cx="17870400" cy="101566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6000" b="1" dirty="0"/>
              <a:t>Instituição                                             e-mail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27</Words>
  <Application>Microsoft Office PowerPoint</Application>
  <PresentationFormat>Personalizar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Times New Roman</vt:lpstr>
      <vt:lpstr>Calibri</vt:lpstr>
      <vt:lpstr>Arial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DELLNOTE</dc:creator>
  <cp:lastModifiedBy>Thammy Barreto</cp:lastModifiedBy>
  <cp:revision>25</cp:revision>
  <dcterms:created xsi:type="dcterms:W3CDTF">2006-08-16T00:00:00Z</dcterms:created>
  <dcterms:modified xsi:type="dcterms:W3CDTF">2026-07-13T18:31:12Z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